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lice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Lora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0065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Aplikasi Buku Populer dengan Open Library API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Presentasi proyek aplikasi web menampilkan daftar buku populer menggunakan Open Library API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Nama: Arya Daiva Maulana 
Nim: 2021230066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Tujuan Proyek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91032"/>
            <a:ext cx="396835" cy="396835"/>
          </a:xfrm>
          <a:prstGeom prst="roundRect">
            <a:avLst>
              <a:gd name="adj" fmla="val 8574"/>
            </a:avLst>
          </a:prstGeom>
          <a:solidFill>
            <a:srgbClr val="F0EDE6"/>
          </a:solidFill>
          <a:ln/>
        </p:spPr>
      </p:sp>
      <p:sp>
        <p:nvSpPr>
          <p:cNvPr id="5" name="Text 2"/>
          <p:cNvSpPr/>
          <p:nvPr/>
        </p:nvSpPr>
        <p:spPr>
          <a:xfrm>
            <a:off x="6903839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Integrasi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3981450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Mengintegrasikan API publik ke dalam aplikasi web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491032"/>
            <a:ext cx="396835" cy="396835"/>
          </a:xfrm>
          <a:prstGeom prst="roundRect">
            <a:avLst>
              <a:gd name="adj" fmla="val 8574"/>
            </a:avLst>
          </a:prstGeom>
          <a:solidFill>
            <a:srgbClr val="F0EDE6"/>
          </a:solidFill>
          <a:ln/>
        </p:spPr>
      </p:sp>
      <p:sp>
        <p:nvSpPr>
          <p:cNvPr id="8" name="Text 5"/>
          <p:cNvSpPr/>
          <p:nvPr/>
        </p:nvSpPr>
        <p:spPr>
          <a:xfrm>
            <a:off x="1079551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Platform Sederhana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3981450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Menyediakan platform sederhana bagi pengguna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89220"/>
            <a:ext cx="396835" cy="396835"/>
          </a:xfrm>
          <a:prstGeom prst="roundRect">
            <a:avLst>
              <a:gd name="adj" fmla="val 8574"/>
            </a:avLst>
          </a:prstGeom>
          <a:solidFill>
            <a:srgbClr val="F0EDE6"/>
          </a:solidFill>
          <a:ln/>
        </p:spPr>
      </p:sp>
      <p:sp>
        <p:nvSpPr>
          <p:cNvPr id="11" name="Text 8"/>
          <p:cNvSpPr/>
          <p:nvPr/>
        </p:nvSpPr>
        <p:spPr>
          <a:xfrm>
            <a:off x="6903839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Pengalaman Visual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5679638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Memberikan pengalaman visual yang nyaman dan menarik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Fitur Utama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Pengambilan Data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Aplikasi memanfaatkan endpoint API: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https://openlibrary.org/subjects/popular.json?limit=10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Antarmuka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Desain responsif dan profesional, termasuk tata letak grid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A2419A-0B9C-4829-91D4-6852AA6D6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4750" y="7334250"/>
            <a:ext cx="3295650" cy="8953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Fallback Data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Aplikasi menampilkan placeholder gambar jika data tidak lengkap (misalnya, tidak ada sampul buku)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28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Komponen Tampilan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05182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Header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336030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Berisi nama aplikasi dan tombol "Muat Daftar Buku"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5051822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5221" y="58456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Konten Utama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485221" y="6336030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Daftar buku ditampilkan dalam bentuk kartu yang memuat gambar sampul, judul buku, nama penulis, dan subjek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C4D4CE-33CD-4677-8D45-9813C63669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34750" y="7334250"/>
            <a:ext cx="3295650" cy="8953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539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Kode Utama Aplikasi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0285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Aplikasi Buku Populer</a:t>
            </a:r>
            <a:endParaRPr lang="en-US" sz="44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851797"/>
            <a:ext cx="2370177" cy="623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2E8250-C361-4B7C-8A9F-A871A63A2B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34750" y="7334250"/>
            <a:ext cx="3295650" cy="8953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Tampilan Hasil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Tampilan aplikasi menampilkan daftar buku dalam format grid. Setiap buku memiliki gambar sampul, judul, penulis, dan subjek yang terorganisasi rapi.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31712A-1961-46F5-B2FC-1E104251B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4750" y="7334250"/>
            <a:ext cx="3295650" cy="8953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Kesimpulan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Aplikasi ini mengimplementasikan data API publik dengan antarmuka yang nyaman dilihat. Desain modern membantu meningkatkan pengalaman pengguna dalam menjelajahi buku populer secara dinamis.</a:t>
            </a:r>
            <a:endParaRPr lang="en-US" sz="17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ABBA74-A2E9-4F57-9F22-9E9CD67FA4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4750" y="7334250"/>
            <a:ext cx="3295650" cy="8953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208</Words>
  <Application>Microsoft Office PowerPoint</Application>
  <PresentationFormat>Custom</PresentationFormat>
  <Paragraphs>37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Lora</vt:lpstr>
      <vt:lpstr>Alice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Arya</cp:lastModifiedBy>
  <cp:revision>2</cp:revision>
  <dcterms:created xsi:type="dcterms:W3CDTF">2024-12-16T13:23:03Z</dcterms:created>
  <dcterms:modified xsi:type="dcterms:W3CDTF">2024-12-17T08:10:25Z</dcterms:modified>
</cp:coreProperties>
</file>